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4"/>
  </p:sldMasterIdLst>
  <p:notesMasterIdLst>
    <p:notesMasterId r:id="rId24"/>
  </p:notesMasterIdLst>
  <p:handoutMasterIdLst>
    <p:handoutMasterId r:id="rId25"/>
  </p:handoutMasterIdLst>
  <p:sldIdLst>
    <p:sldId id="338" r:id="rId5"/>
    <p:sldId id="348" r:id="rId6"/>
    <p:sldId id="302" r:id="rId7"/>
    <p:sldId id="327" r:id="rId8"/>
    <p:sldId id="328" r:id="rId9"/>
    <p:sldId id="351" r:id="rId10"/>
    <p:sldId id="329" r:id="rId11"/>
    <p:sldId id="330" r:id="rId12"/>
    <p:sldId id="331" r:id="rId13"/>
    <p:sldId id="332" r:id="rId14"/>
    <p:sldId id="349" r:id="rId15"/>
    <p:sldId id="350" r:id="rId16"/>
    <p:sldId id="339" r:id="rId17"/>
    <p:sldId id="352" r:id="rId18"/>
    <p:sldId id="353" r:id="rId19"/>
    <p:sldId id="354" r:id="rId20"/>
    <p:sldId id="355" r:id="rId21"/>
    <p:sldId id="304" r:id="rId22"/>
    <p:sldId id="34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5033" autoAdjust="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9/30/2022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220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097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56312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782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25061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6193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2013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938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919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54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2846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84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69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5993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390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654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9733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06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451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CD6B789-4B66-4BD0-9623-80E9542A65FE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9/30/2022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3BB5234-44A4-4506-BD19-5808475EBB7F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8D89618-7EE9-46BF-BEAC-45E6F98ACA1A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5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9" r:id="rId20"/>
    <p:sldLayoutId id="2147483690" r:id="rId2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01737A-B873-4D1D-8A41-5ABF5184BC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3520242" cy="1596192"/>
          </a:xfrm>
        </p:spPr>
        <p:txBody>
          <a:bodyPr>
            <a:normAutofit/>
          </a:bodyPr>
          <a:lstStyle/>
          <a:p>
            <a:pPr algn="r"/>
            <a:r>
              <a:rPr lang="en-IN" b="0" dirty="0">
                <a:solidFill>
                  <a:schemeClr val="tx1"/>
                </a:solidFill>
              </a:rPr>
              <a:t>Kunal Thakkar</a:t>
            </a:r>
          </a:p>
          <a:p>
            <a:pPr algn="r"/>
            <a:r>
              <a:rPr lang="en-IN" b="0" dirty="0">
                <a:solidFill>
                  <a:schemeClr val="tx1"/>
                </a:solidFill>
              </a:rPr>
              <a:t>Pranav Singh</a:t>
            </a:r>
          </a:p>
          <a:p>
            <a:pPr algn="r"/>
            <a:r>
              <a:rPr lang="en-IN" b="0" dirty="0" err="1">
                <a:solidFill>
                  <a:schemeClr val="tx1"/>
                </a:solidFill>
              </a:rPr>
              <a:t>Vedant</a:t>
            </a:r>
            <a:r>
              <a:rPr lang="en-IN" b="0" dirty="0">
                <a:solidFill>
                  <a:schemeClr val="tx1"/>
                </a:solidFill>
              </a:rPr>
              <a:t> </a:t>
            </a:r>
            <a:r>
              <a:rPr lang="en-IN" b="0" dirty="0" err="1">
                <a:solidFill>
                  <a:schemeClr val="tx1"/>
                </a:solidFill>
              </a:rPr>
              <a:t>Tadla</a:t>
            </a:r>
            <a:endParaRPr lang="en-IN" b="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056599-CDAA-4367-BEF8-31D6E325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1807303"/>
            <a:ext cx="4998720" cy="743448"/>
          </a:xfrm>
        </p:spPr>
        <p:txBody>
          <a:bodyPr>
            <a:normAutofit fontScale="90000"/>
          </a:bodyPr>
          <a:lstStyle/>
          <a:p>
            <a:br>
              <a:rPr lang="en-GB" sz="3200" dirty="0"/>
            </a:br>
            <a:r>
              <a:rPr lang="en-GB" sz="3200" dirty="0">
                <a:solidFill>
                  <a:srgbClr val="FF0000"/>
                </a:solidFill>
                <a:highlight>
                  <a:srgbClr val="00FFFF"/>
                </a:highlight>
                <a:latin typeface="Algerian" panose="04020705040A02060702" pitchFamily="82" charset="0"/>
              </a:rPr>
              <a:t>Techno Minds</a:t>
            </a:r>
            <a:endParaRPr lang="en-IN" sz="3200" dirty="0">
              <a:solidFill>
                <a:srgbClr val="FF0000"/>
              </a:solidFill>
              <a:highlight>
                <a:srgbClr val="00FFFF"/>
              </a:highlight>
              <a:latin typeface="Algerian" panose="04020705040A02060702" pitchFamily="82" charset="0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24B8A32-9AB3-457E-82E1-C85D3203CE35}"/>
              </a:ext>
            </a:extLst>
          </p:cNvPr>
          <p:cNvSpPr txBox="1">
            <a:spLocks/>
          </p:cNvSpPr>
          <p:nvPr/>
        </p:nvSpPr>
        <p:spPr>
          <a:xfrm>
            <a:off x="6400800" y="2794001"/>
            <a:ext cx="3312160" cy="86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NIDAN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DEFF0-8DEE-4B0B-9B30-675FE9E28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8FED282-70A8-1848-CCCB-B73A545D22F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0986" r="109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40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83BF4-5143-46D8-8653-78CB35A1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164BE-2CBB-41DA-AE46-F2B63BB82E3B}"/>
              </a:ext>
            </a:extLst>
          </p:cNvPr>
          <p:cNvSpPr txBox="1"/>
          <p:nvPr/>
        </p:nvSpPr>
        <p:spPr>
          <a:xfrm>
            <a:off x="660400" y="1342255"/>
            <a:ext cx="3899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Teams cam add wireframes </a:t>
            </a:r>
          </a:p>
          <a:p>
            <a:endParaRPr lang="en-IN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5D79D81-53FA-4FDD-A597-C60845F8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6893"/>
            <a:ext cx="6177280" cy="830997"/>
          </a:xfrm>
        </p:spPr>
        <p:txBody>
          <a:bodyPr>
            <a:normAutofit/>
          </a:bodyPr>
          <a:lstStyle/>
          <a:p>
            <a:r>
              <a:rPr lang="en-GB" dirty="0"/>
              <a:t>MODELLING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270BE-D25C-E5B9-8E3F-19B79974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287" y="5433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9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E6179-FDC8-139C-C406-FCC91D0B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35AC3-4ECC-9DCF-3C52-56370BDF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877878" cy="5848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ABBBF-7B47-F940-DEBE-0AD8D1A3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879" y="0"/>
            <a:ext cx="5512904" cy="4431178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8C5A01E-5198-710C-2563-9A8A81FD9A08}"/>
              </a:ext>
            </a:extLst>
          </p:cNvPr>
          <p:cNvSpPr txBox="1">
            <a:spLocks/>
          </p:cNvSpPr>
          <p:nvPr/>
        </p:nvSpPr>
        <p:spPr>
          <a:xfrm>
            <a:off x="702365" y="5848807"/>
            <a:ext cx="3487310" cy="407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800" dirty="0"/>
              <a:t>Model Creation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2015DB-324A-5A2D-4C7F-D1B9316909FC}"/>
              </a:ext>
            </a:extLst>
          </p:cNvPr>
          <p:cNvSpPr txBox="1">
            <a:spLocks/>
          </p:cNvSpPr>
          <p:nvPr/>
        </p:nvSpPr>
        <p:spPr>
          <a:xfrm>
            <a:off x="8348869" y="4546501"/>
            <a:ext cx="1647261" cy="593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800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16781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45507-6998-2610-06D6-75648547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CD7862-6A2C-86F2-0934-3281017A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7369"/>
            <a:ext cx="6858957" cy="5153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99D49-AF50-F012-2EF2-E7A32453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6" y="0"/>
            <a:ext cx="5512904" cy="5261113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0AF48B7-6139-C590-70E1-72FE54EA93B9}"/>
              </a:ext>
            </a:extLst>
          </p:cNvPr>
          <p:cNvSpPr txBox="1">
            <a:spLocks/>
          </p:cNvSpPr>
          <p:nvPr/>
        </p:nvSpPr>
        <p:spPr>
          <a:xfrm>
            <a:off x="1636443" y="5406887"/>
            <a:ext cx="1793035" cy="5007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800" dirty="0"/>
              <a:t>EDA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4AE2C3B-F116-D83D-7FB3-0457CD3B2EB5}"/>
              </a:ext>
            </a:extLst>
          </p:cNvPr>
          <p:cNvSpPr txBox="1">
            <a:spLocks/>
          </p:cNvSpPr>
          <p:nvPr/>
        </p:nvSpPr>
        <p:spPr>
          <a:xfrm>
            <a:off x="6582340" y="5261113"/>
            <a:ext cx="2853208" cy="5007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800" dirty="0"/>
              <a:t>Model Creation</a:t>
            </a:r>
          </a:p>
        </p:txBody>
      </p:sp>
    </p:spTree>
    <p:extLst>
      <p:ext uri="{BB962C8B-B14F-4D97-AF65-F5344CB8AC3E}">
        <p14:creationId xmlns:p14="http://schemas.microsoft.com/office/powerpoint/2010/main" val="391160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B0C869-7C5C-4070-BD4D-F3FC2DA8F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E3A2AF-177E-45E6-A191-0F8523DB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57" y="370589"/>
            <a:ext cx="2981643" cy="830997"/>
          </a:xfrm>
        </p:spPr>
        <p:txBody>
          <a:bodyPr>
            <a:normAutofit/>
          </a:bodyPr>
          <a:lstStyle/>
          <a:p>
            <a:r>
              <a:rPr lang="en-GB" dirty="0"/>
              <a:t>RESULTS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372426BE-BEE7-4A6D-BCD2-059615BBCE25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E61E227A-5883-4C77-B25A-46A22FFDF41F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25373E9-1A26-4A40-9897-E42DE485D8E3}"/>
              </a:ext>
            </a:extLst>
          </p:cNvPr>
          <p:cNvSpPr txBox="1">
            <a:spLocks/>
          </p:cNvSpPr>
          <p:nvPr/>
        </p:nvSpPr>
        <p:spPr>
          <a:xfrm>
            <a:off x="422959" y="5737443"/>
            <a:ext cx="2981643" cy="83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 </a:t>
            </a:r>
            <a:r>
              <a:rPr lang="en-GB" sz="2000" b="0" u="sng" dirty="0">
                <a:solidFill>
                  <a:srgbClr val="0070C0"/>
                </a:solidFill>
              </a:rPr>
              <a:t>https://kuchbhi-kunal.github.io/nidan/</a:t>
            </a:r>
            <a:endParaRPr lang="en-IN" b="0" u="sng" dirty="0">
              <a:solidFill>
                <a:srgbClr val="0070C0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19D8AC7-3787-4ADB-9212-0808F015C2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2378" y="1263339"/>
            <a:ext cx="4275138" cy="4775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Confusion Matrix and Classification Reports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3B807-6422-B076-72A7-5D693FEB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837"/>
            <a:ext cx="12192000" cy="3780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B21BDC-147A-C291-54D6-ECC79CBCC455}"/>
              </a:ext>
            </a:extLst>
          </p:cNvPr>
          <p:cNvSpPr txBox="1"/>
          <p:nvPr/>
        </p:nvSpPr>
        <p:spPr>
          <a:xfrm>
            <a:off x="4452730" y="5582629"/>
            <a:ext cx="283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Heart Disease</a:t>
            </a:r>
          </a:p>
        </p:txBody>
      </p:sp>
    </p:spTree>
    <p:extLst>
      <p:ext uri="{BB962C8B-B14F-4D97-AF65-F5344CB8AC3E}">
        <p14:creationId xmlns:p14="http://schemas.microsoft.com/office/powerpoint/2010/main" val="108622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48F599-0D0B-1CA9-C4D2-0507B2C4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10F3A-55B4-11D4-7EA7-270EDC9B2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513"/>
            <a:ext cx="12192000" cy="5126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4A6A78-72D6-A2F9-7A53-C304A1198398}"/>
              </a:ext>
            </a:extLst>
          </p:cNvPr>
          <p:cNvSpPr txBox="1"/>
          <p:nvPr/>
        </p:nvSpPr>
        <p:spPr>
          <a:xfrm>
            <a:off x="4346713" y="5910470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158868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F8D2A4-3FE5-4192-B5D6-98BF3772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BAAC8-3AC7-2B9C-99D9-410C5BD6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0" y="281903"/>
            <a:ext cx="12041280" cy="4677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CB4848-0533-6BD7-B9C3-72AC54970DC4}"/>
              </a:ext>
            </a:extLst>
          </p:cNvPr>
          <p:cNvSpPr txBox="1"/>
          <p:nvPr/>
        </p:nvSpPr>
        <p:spPr>
          <a:xfrm>
            <a:off x="4359965" y="5300870"/>
            <a:ext cx="186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Diabetes</a:t>
            </a:r>
          </a:p>
        </p:txBody>
      </p:sp>
    </p:spTree>
    <p:extLst>
      <p:ext uri="{BB962C8B-B14F-4D97-AF65-F5344CB8AC3E}">
        <p14:creationId xmlns:p14="http://schemas.microsoft.com/office/powerpoint/2010/main" val="145068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8C4E9-4E29-1BAA-C84D-5D2E62B2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74DB5-547A-D9CF-21D4-BF393402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65" y="451513"/>
            <a:ext cx="12192000" cy="4670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CF7B56-8FEA-2EDC-65EF-4E80F2CE88A4}"/>
              </a:ext>
            </a:extLst>
          </p:cNvPr>
          <p:cNvSpPr txBox="1"/>
          <p:nvPr/>
        </p:nvSpPr>
        <p:spPr>
          <a:xfrm>
            <a:off x="4267200" y="5406887"/>
            <a:ext cx="197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Mental_Health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807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39D72-7FB8-3C60-CB03-B05E9B9F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43ACE-ABE5-E0BC-1293-1D94EDA84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01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6C76CE-603D-3D04-5DDC-D21EA8A410F8}"/>
              </a:ext>
            </a:extLst>
          </p:cNvPr>
          <p:cNvSpPr txBox="1"/>
          <p:nvPr/>
        </p:nvSpPr>
        <p:spPr>
          <a:xfrm>
            <a:off x="3909391" y="5857461"/>
            <a:ext cx="458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Final Predictions deployed on Front-End</a:t>
            </a:r>
          </a:p>
        </p:txBody>
      </p:sp>
    </p:spTree>
    <p:extLst>
      <p:ext uri="{BB962C8B-B14F-4D97-AF65-F5344CB8AC3E}">
        <p14:creationId xmlns:p14="http://schemas.microsoft.com/office/powerpoint/2010/main" val="97466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MEET OUR TEAM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7865" y="4641925"/>
            <a:ext cx="2139695" cy="1108635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E212CE24-374D-44D0-8F39-0F5A36E42ED7}"/>
              </a:ext>
            </a:extLst>
          </p:cNvPr>
          <p:cNvSpPr txBox="1">
            <a:spLocks/>
          </p:cNvSpPr>
          <p:nvPr/>
        </p:nvSpPr>
        <p:spPr>
          <a:xfrm>
            <a:off x="878337" y="4134780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A09A5BC1-0E62-4E6B-A590-951A87D4B4FE}"/>
              </a:ext>
            </a:extLst>
          </p:cNvPr>
          <p:cNvSpPr txBox="1">
            <a:spLocks/>
          </p:cNvSpPr>
          <p:nvPr/>
        </p:nvSpPr>
        <p:spPr>
          <a:xfrm>
            <a:off x="5353508" y="3962573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200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9E6B148F-F3B6-4E6B-9B85-645C039858E8}"/>
              </a:ext>
            </a:extLst>
          </p:cNvPr>
          <p:cNvSpPr txBox="1">
            <a:spLocks/>
          </p:cNvSpPr>
          <p:nvPr/>
        </p:nvSpPr>
        <p:spPr>
          <a:xfrm>
            <a:off x="7789163" y="3962572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20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993AB29-3A3A-4473-8AC8-86E859C97321}"/>
              </a:ext>
            </a:extLst>
          </p:cNvPr>
          <p:cNvSpPr txBox="1">
            <a:spLocks/>
          </p:cNvSpPr>
          <p:nvPr/>
        </p:nvSpPr>
        <p:spPr>
          <a:xfrm>
            <a:off x="8591363" y="4641925"/>
            <a:ext cx="2139695" cy="11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3F9E86-2FB3-4DB3-9343-59D594F35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8B0BDFC-3E25-C074-E4AE-81E6EC1906A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9120" b="9120"/>
          <a:stretch>
            <a:fillRect/>
          </a:stretch>
        </p:blipFill>
        <p:spPr>
          <a:xfrm>
            <a:off x="4501982" y="1445846"/>
            <a:ext cx="2824860" cy="2435225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A8B02AB-E2E0-871D-F089-70B0511908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6898" b="6898"/>
          <a:stretch>
            <a:fillRect/>
          </a:stretch>
        </p:blipFill>
        <p:spPr>
          <a:xfrm>
            <a:off x="70806" y="2266174"/>
            <a:ext cx="3131255" cy="2699359"/>
          </a:xfr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3C1CC39-7E55-2C13-4969-1A575198C42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8582" b="8582"/>
          <a:stretch>
            <a:fillRect/>
          </a:stretch>
        </p:blipFill>
        <p:spPr>
          <a:xfrm>
            <a:off x="8182408" y="2406637"/>
            <a:ext cx="3131255" cy="2699241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277FD7-925B-4C3D-A364-1184032015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40718" y="3979103"/>
            <a:ext cx="2139696" cy="344312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Kunal Thakkar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E84DB19-DF64-5DC6-88AD-09D2416B6BC1}"/>
              </a:ext>
            </a:extLst>
          </p:cNvPr>
          <p:cNvSpPr txBox="1">
            <a:spLocks/>
          </p:cNvSpPr>
          <p:nvPr/>
        </p:nvSpPr>
        <p:spPr>
          <a:xfrm>
            <a:off x="566585" y="5024086"/>
            <a:ext cx="2139696" cy="344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Pranav Singh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7FA2D05-4B3C-1FEB-EB3F-FE23F6F68EFA}"/>
              </a:ext>
            </a:extLst>
          </p:cNvPr>
          <p:cNvSpPr txBox="1">
            <a:spLocks/>
          </p:cNvSpPr>
          <p:nvPr/>
        </p:nvSpPr>
        <p:spPr>
          <a:xfrm>
            <a:off x="8246041" y="5196242"/>
            <a:ext cx="2139696" cy="344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err="1"/>
              <a:t>Vedant</a:t>
            </a:r>
            <a:r>
              <a:rPr lang="en-IN" dirty="0"/>
              <a:t> </a:t>
            </a:r>
            <a:r>
              <a:rPr lang="en-IN" dirty="0" err="1"/>
              <a:t>Tadla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 build="p"/>
      <p:bldP spid="17" grpId="0"/>
      <p:bldP spid="20" grpId="0"/>
      <p:bldP spid="23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DEAEDF-A55E-4061-974E-88909841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13" y="294640"/>
            <a:ext cx="4275138" cy="830997"/>
          </a:xfrm>
        </p:spPr>
        <p:txBody>
          <a:bodyPr/>
          <a:lstStyle/>
          <a:p>
            <a:r>
              <a:rPr lang="en-GB" dirty="0"/>
              <a:t>CREDITS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B963E-E8A3-43AF-A9C3-3F67ECBD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7674205-060A-4061-8958-1CD0981B1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77509"/>
              </p:ext>
            </p:extLst>
          </p:nvPr>
        </p:nvGraphicFramePr>
        <p:xfrm>
          <a:off x="757236" y="1329266"/>
          <a:ext cx="8711883" cy="1453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357">
                  <a:extLst>
                    <a:ext uri="{9D8B030D-6E8A-4147-A177-3AD203B41FA5}">
                      <a16:colId xmlns:a16="http://schemas.microsoft.com/office/drawing/2014/main" val="3357339178"/>
                    </a:ext>
                  </a:extLst>
                </a:gridCol>
                <a:gridCol w="3786366">
                  <a:extLst>
                    <a:ext uri="{9D8B030D-6E8A-4147-A177-3AD203B41FA5}">
                      <a16:colId xmlns:a16="http://schemas.microsoft.com/office/drawing/2014/main" val="317646753"/>
                    </a:ext>
                  </a:extLst>
                </a:gridCol>
                <a:gridCol w="2713160">
                  <a:extLst>
                    <a:ext uri="{9D8B030D-6E8A-4147-A177-3AD203B41FA5}">
                      <a16:colId xmlns:a16="http://schemas.microsoft.com/office/drawing/2014/main" val="3974064063"/>
                    </a:ext>
                  </a:extLst>
                </a:gridCol>
              </a:tblGrid>
              <a:tr h="1453691"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IN" sz="2000" dirty="0">
                          <a:solidFill>
                            <a:srgbClr val="000000"/>
                          </a:solidFill>
                        </a:rPr>
                        <a:t>S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</a:rPr>
                        <a:t>takeholders</a:t>
                      </a:r>
                    </a:p>
                    <a:p>
                      <a:pPr algn="ctr"/>
                      <a:r>
                        <a:rPr lang="en-IN" sz="1600" b="0" dirty="0">
                          <a:solidFill>
                            <a:srgbClr val="000000"/>
                          </a:solidFill>
                          <a:effectLst/>
                        </a:rPr>
                        <a:t>VOIS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</a:rPr>
                        <a:t>Subject Matter Experts(SMEs)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solidFill>
                            <a:srgbClr val="000000"/>
                          </a:solidFill>
                          <a:effectLst/>
                        </a:rPr>
                        <a:t>Mayank Srivastava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IN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IN" sz="2000" dirty="0">
                          <a:solidFill>
                            <a:srgbClr val="000000"/>
                          </a:solidFill>
                        </a:rPr>
                        <a:t>C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</a:rPr>
                        <a:t>oaches</a:t>
                      </a:r>
                    </a:p>
                    <a:p>
                      <a:pPr algn="ctr"/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VOIS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12018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FB2EEC53-AB9A-45FA-B25B-70B9F64B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40" y="2614055"/>
            <a:ext cx="2003210" cy="38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1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75667-F666-4EE7-9CAE-8914F774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NIDAN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42983BE-196F-E7D5-099F-7F14D0D8D9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76" r="7476"/>
          <a:stretch>
            <a:fillRect/>
          </a:stretch>
        </p:blipFill>
        <p:spPr>
          <a:xfrm>
            <a:off x="334963" y="889000"/>
            <a:ext cx="8597900" cy="38465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E521A-D75C-70AB-84A6-28A7EC730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Believe in Scientific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92085-10FF-497C-D57F-2B2090BF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81E5F9-73A8-39A6-F3F4-1B212091AB41}"/>
              </a:ext>
            </a:extLst>
          </p:cNvPr>
          <p:cNvSpPr txBox="1">
            <a:spLocks/>
          </p:cNvSpPr>
          <p:nvPr/>
        </p:nvSpPr>
        <p:spPr>
          <a:xfrm>
            <a:off x="329096" y="256620"/>
            <a:ext cx="3686313" cy="566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u="sng" dirty="0"/>
              <a:t>PROJECT TITLE</a:t>
            </a:r>
            <a:br>
              <a:rPr lang="en-GB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6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C27C4-3E14-490A-B132-CBBEDA1E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" y="6410461"/>
            <a:ext cx="3706253" cy="296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FC3E39-8C60-4F64-9838-2A683F25B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0800" y="3820160"/>
            <a:ext cx="1727200" cy="301002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618" y="1432560"/>
            <a:ext cx="9027702" cy="524344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IN" dirty="0"/>
              <a:t>Building a Robust ML model to predict chronic disease and mental health condition of the user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Building a User interactive interface for predictions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Making predictions on the basis of scientific data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30567"/>
            <a:ext cx="4275138" cy="84781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B0C70-C321-6A1E-9FCF-3A96E691C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35" y="3666058"/>
            <a:ext cx="5056869" cy="2844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D516D-893D-7756-D0C8-E7BB84D73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3654774"/>
            <a:ext cx="3706253" cy="31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6E4DD1-270B-4C80-AFF0-EB26F132AF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0677" y="1875556"/>
            <a:ext cx="6431280" cy="36079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800" dirty="0"/>
              <a:t>Predicting Chronic Disease and Mental Health of the user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CC02B-F7C6-47A8-8C3E-C57C417D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02" y="550417"/>
            <a:ext cx="6995604" cy="790111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 STATEMENT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E02DE-D7B2-433D-BFE4-2F564022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684" y="2930834"/>
            <a:ext cx="2760758" cy="326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DEFE3-051A-494A-949C-BB2FF86F9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0D71D0-D988-052C-7D70-A907842E4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50" y="3218221"/>
            <a:ext cx="3896139" cy="2800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22861D-4C1B-E6BA-FDA4-DA14E7442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27" y="3218221"/>
            <a:ext cx="3272057" cy="35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4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1EA3D7-6665-4A1E-AD2A-C7390FB60D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8611191" cy="35607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2400" dirty="0"/>
              <a:t>This Project Consist of:-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ML &amp; DL Models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EDA(Exploratory Data Analysis)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User Friendly Front End Development</a:t>
            </a:r>
          </a:p>
          <a:p>
            <a:pPr algn="just">
              <a:lnSpc>
                <a:spcPct val="150000"/>
              </a:lnSpc>
            </a:pPr>
            <a:endParaRPr lang="en-IN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96F2BA-F421-453B-A355-B10F1225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237550" cy="659603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 OVERVIEW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AE5EB-BCC3-4A2B-BDA0-76A75723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675" y="2651052"/>
            <a:ext cx="3810000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697D0-D7F2-4E1C-AFA9-B7F2356F4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812CF-0D66-E288-F7CC-1AEC9A7D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D963C-1E3A-CFE2-CDA3-9E490DF9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88" y="1412212"/>
            <a:ext cx="5829300" cy="462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80E8E-1505-DFBF-F912-99BA35672FE8}"/>
              </a:ext>
            </a:extLst>
          </p:cNvPr>
          <p:cNvSpPr txBox="1"/>
          <p:nvPr/>
        </p:nvSpPr>
        <p:spPr>
          <a:xfrm>
            <a:off x="413362" y="588145"/>
            <a:ext cx="6102626" cy="45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 dirty="0"/>
              <a:t>To generate Awareness among the masses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EA963-4B08-1CF4-AF0D-0F33A5CB2B3D}"/>
              </a:ext>
            </a:extLst>
          </p:cNvPr>
          <p:cNvSpPr txBox="1"/>
          <p:nvPr/>
        </p:nvSpPr>
        <p:spPr>
          <a:xfrm>
            <a:off x="5402686" y="1087874"/>
            <a:ext cx="61026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the user to monitor their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the user to know their borderline conditions of their lifestyle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promote healthy living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71332-1730-9994-3FC4-EABBA8D9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04" y="2655285"/>
            <a:ext cx="4916348" cy="390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9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4E3B60-2780-459A-8583-F095D5E746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1359" y="1991360"/>
            <a:ext cx="7904481" cy="399002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3600" dirty="0"/>
              <a:t>General Population</a:t>
            </a:r>
          </a:p>
          <a:p>
            <a:pPr algn="just">
              <a:lnSpc>
                <a:spcPct val="150000"/>
              </a:lnSpc>
            </a:pPr>
            <a:r>
              <a:rPr lang="en-IN" sz="3600" dirty="0"/>
              <a:t>Doctors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4A072B-83C6-4607-AE6A-5AD61CC7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08" y="876617"/>
            <a:ext cx="10046070" cy="802641"/>
          </a:xfrm>
        </p:spPr>
        <p:txBody>
          <a:bodyPr>
            <a:normAutofit/>
          </a:bodyPr>
          <a:lstStyle/>
          <a:p>
            <a:r>
              <a:rPr lang="en-US" sz="3200" dirty="0"/>
              <a:t>WHO ARE THE END USERS?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153BB-61B9-403F-8AE5-F75400450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9" y="6176804"/>
            <a:ext cx="2181225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1B345-B35C-12DE-C887-EADDD22E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56" y="1379283"/>
            <a:ext cx="5441343" cy="3133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6A30B-E00C-1EB9-0563-BC25A098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602" y="3313044"/>
            <a:ext cx="3448024" cy="35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35EF13-5896-46EB-BB79-8B43E622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820"/>
            <a:ext cx="2692912" cy="324392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5BC36C-1F46-488C-B66D-4CAF65832F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47777" y="2275031"/>
            <a:ext cx="8438116" cy="3630123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en-IN" sz="2400" dirty="0"/>
              <a:t>Predicting the chronic diseases on simple yet relevant parameters</a:t>
            </a:r>
          </a:p>
          <a:p>
            <a:pPr algn="just">
              <a:lnSpc>
                <a:spcPct val="160000"/>
              </a:lnSpc>
            </a:pPr>
            <a:r>
              <a:rPr lang="en-IN" sz="2400" dirty="0"/>
              <a:t>Predicting Mental Health condition of the end user</a:t>
            </a:r>
          </a:p>
          <a:p>
            <a:pPr algn="just">
              <a:lnSpc>
                <a:spcPct val="160000"/>
              </a:lnSpc>
            </a:pPr>
            <a:r>
              <a:rPr lang="en-IN" sz="2400" dirty="0"/>
              <a:t>Helps the user in monitoring their lifestyle and lead a better , healthier life.</a:t>
            </a:r>
          </a:p>
          <a:p>
            <a:pPr algn="just">
              <a:lnSpc>
                <a:spcPct val="160000"/>
              </a:lnSpc>
            </a:pPr>
            <a:endParaRPr lang="en-IN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A740D3-9E07-4502-8069-21C41AD1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00" y="290408"/>
            <a:ext cx="10454444" cy="1356646"/>
          </a:xfrm>
        </p:spPr>
        <p:txBody>
          <a:bodyPr/>
          <a:lstStyle/>
          <a:p>
            <a:br>
              <a:rPr lang="en-US" sz="3600" dirty="0"/>
            </a:br>
            <a:r>
              <a:rPr lang="en-US" sz="3600" dirty="0"/>
              <a:t>YOUR SOLUTION AND ITS VALUE PROPOSITION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4C9E9-1283-4FA5-9E79-FC0B254FD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3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B72B4C-C36A-4877-97D9-A53F2FA00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97"/>
          <a:stretch/>
        </p:blipFill>
        <p:spPr>
          <a:xfrm>
            <a:off x="64169" y="3383989"/>
            <a:ext cx="2465671" cy="34200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7B3BDA-BF44-483E-A095-A0B81C73B6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7032" y="1868237"/>
            <a:ext cx="8357936" cy="355711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User Friendly Interface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Extensive EDA</a:t>
            </a:r>
          </a:p>
          <a:p>
            <a:pPr algn="just">
              <a:lnSpc>
                <a:spcPct val="150000"/>
              </a:lnSpc>
            </a:pPr>
            <a:r>
              <a:rPr lang="en-IN" sz="2400" dirty="0"/>
              <a:t>Targets for High Recall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5F5E87-B139-4D7C-98F2-C0BAF7E7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630432"/>
            <a:ext cx="8503921" cy="1414268"/>
          </a:xfrm>
        </p:spPr>
        <p:txBody>
          <a:bodyPr>
            <a:normAutofit fontScale="90000"/>
          </a:bodyPr>
          <a:lstStyle/>
          <a:p>
            <a:r>
              <a:rPr lang="en-US" dirty="0"/>
              <a:t>THE WOW IN YOUR SOLUTION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7C3D6-187A-5D22-1393-075DDD0C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78" y="2255628"/>
            <a:ext cx="3199274" cy="39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1047</TotalTime>
  <Words>247</Words>
  <Application>Microsoft Office PowerPoint</Application>
  <PresentationFormat>Widescreen</PresentationFormat>
  <Paragraphs>73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Algerian</vt:lpstr>
      <vt:lpstr>Arial</vt:lpstr>
      <vt:lpstr>Calibri</vt:lpstr>
      <vt:lpstr>Trebuchet MS</vt:lpstr>
      <vt:lpstr>Wingdings</vt:lpstr>
      <vt:lpstr>Wingdings 3</vt:lpstr>
      <vt:lpstr>Facet</vt:lpstr>
      <vt:lpstr> Techno Minds</vt:lpstr>
      <vt:lpstr>NIDAN</vt:lpstr>
      <vt:lpstr>AGENDA</vt:lpstr>
      <vt:lpstr>PROBLEM  STATEMENT</vt:lpstr>
      <vt:lpstr>PROJECT  OVERVIEW</vt:lpstr>
      <vt:lpstr>PowerPoint Presentation</vt:lpstr>
      <vt:lpstr>WHO ARE THE END USERS?</vt:lpstr>
      <vt:lpstr> YOUR SOLUTION AND ITS VALUE PROPOSITION</vt:lpstr>
      <vt:lpstr>THE WOW IN YOUR SOLUTION</vt:lpstr>
      <vt:lpstr>MODELLING</vt:lpstr>
      <vt:lpstr>PowerPoint Presentation</vt:lpstr>
      <vt:lpstr>PowerPoint Presentation</vt:lpstr>
      <vt:lpstr>RESULTS </vt:lpstr>
      <vt:lpstr>PowerPoint Presentation</vt:lpstr>
      <vt:lpstr>PowerPoint Presentation</vt:lpstr>
      <vt:lpstr>PowerPoint Presentation</vt:lpstr>
      <vt:lpstr>PowerPoint Presentation</vt:lpstr>
      <vt:lpstr>MEET OUR TEAM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MASKED HUNTERS</dc:title>
  <dc:creator>Venkataswamy</dc:creator>
  <cp:lastModifiedBy>Pranav Singh</cp:lastModifiedBy>
  <cp:revision>81</cp:revision>
  <dcterms:created xsi:type="dcterms:W3CDTF">2021-07-11T13:13:15Z</dcterms:created>
  <dcterms:modified xsi:type="dcterms:W3CDTF">2022-09-30T10:50:38Z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